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33"/>
    <p:restoredTop sz="94674"/>
  </p:normalViewPr>
  <p:slideViewPr>
    <p:cSldViewPr snapToGrid="0" snapToObjects="1">
      <p:cViewPr varScale="1">
        <p:scale>
          <a:sx n="140" d="100"/>
          <a:sy n="140" d="100"/>
        </p:scale>
        <p:origin x="1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/>
              <a:pPr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lutter.dev/docs/get-started/install" TargetMode="Externa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ub.dartlang.org/" TargetMode="Externa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head-of-time_compilation" TargetMode="External"/><Relationship Id="rId4" Type="http://schemas.openxmlformats.org/officeDocument/2006/relationships/hyperlink" Target="https://en.wikipedia.org/wiki/Just-in-time_compilation" TargetMode="External"/><Relationship Id="rId5" Type="http://schemas.openxmlformats.org/officeDocument/2006/relationships/hyperlink" Target="https://www.dartlang.org/guides/languag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flutter/flutt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umentation.onesignal.com/v5.0/docs/flutter-sdk-setup" TargetMode="External"/><Relationship Id="rId3" Type="http://schemas.openxmlformats.org/officeDocument/2006/relationships/hyperlink" Target="https://medium.com/flutterpub/enabling-firebase-cloud-messaging-push-notifications-with-flutter-39b08f2ed723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Skia_Graphics_Engin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E78553-43A1-0245-A810-B4B7B1533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1771599"/>
          </a:xfrm>
        </p:spPr>
        <p:txBody>
          <a:bodyPr/>
          <a:lstStyle/>
          <a:p>
            <a:r>
              <a:rPr lang="en-US" dirty="0" smtClean="0"/>
              <a:t>R&amp;D Flutter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5F9E706-B047-954B-8F23-87A69E33B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072384"/>
            <a:ext cx="8689976" cy="2185415"/>
          </a:xfrm>
        </p:spPr>
        <p:txBody>
          <a:bodyPr/>
          <a:lstStyle/>
          <a:p>
            <a:r>
              <a:rPr lang="en-US" dirty="0" smtClean="0"/>
              <a:t>Part 1- Basic concept</a:t>
            </a:r>
          </a:p>
          <a:p>
            <a:r>
              <a:rPr lang="en-US" sz="1800" dirty="0" smtClean="0"/>
              <a:t>by: Nguyen </a:t>
            </a:r>
            <a:r>
              <a:rPr lang="en-US" sz="1800" dirty="0" err="1" smtClean="0"/>
              <a:t>ba</a:t>
            </a:r>
            <a:r>
              <a:rPr lang="en-US" sz="1800" smtClean="0"/>
              <a:t> tan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78155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Setup environment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IDE: Android Studio or Visual Code.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Flutter SDK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flutter.dev/docs/get-started/install</a:t>
            </a: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Download and unzip SDK and add flutter tool to PATH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cap="none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dirty="0" smtClean="0"/>
              <a:t>export </a:t>
            </a:r>
            <a:r>
              <a:rPr lang="en-US" dirty="0"/>
              <a:t>PATH</a:t>
            </a:r>
            <a:r>
              <a:rPr lang="en-US" b="1" dirty="0"/>
              <a:t>=</a:t>
            </a:r>
            <a:r>
              <a:rPr lang="en-US" dirty="0"/>
              <a:t>"$PATH:`</a:t>
            </a:r>
            <a:r>
              <a:rPr lang="en-US" dirty="0" err="1"/>
              <a:t>pwd</a:t>
            </a:r>
            <a:r>
              <a:rPr lang="en-US" dirty="0"/>
              <a:t>`/flutter/bin"</a:t>
            </a: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Terminal -&gt; flutter doctor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87" y="3547029"/>
            <a:ext cx="10058400" cy="210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5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Setup environment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Plugin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775" y="1371600"/>
            <a:ext cx="7041823" cy="527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0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First application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Open Android Studio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File -&gt; New Flutter Project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Follow step to create new project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077" y="2200557"/>
            <a:ext cx="5052767" cy="459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First application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Folder structure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494" y="1277232"/>
            <a:ext cx="3578877" cy="564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5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First application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cap="none" dirty="0" err="1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Pubspec</a:t>
            </a: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cap="none" dirty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cap="none" dirty="0" err="1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Config</a:t>
            </a: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Libs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cap="none" dirty="0" err="1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Assests</a:t>
            </a: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Fonts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30" y="1371600"/>
            <a:ext cx="315012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6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First application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cap="none" dirty="0" err="1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Main.dart</a:t>
            </a: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77" y="1039626"/>
            <a:ext cx="3237060" cy="39095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26" y="321013"/>
            <a:ext cx="3167180" cy="548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1" y="4965394"/>
            <a:ext cx="5522536" cy="175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6269" y="321013"/>
            <a:ext cx="3127438" cy="54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6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First application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Dependency </a:t>
            </a:r>
            <a:r>
              <a:rPr lang="en-US" dirty="0">
                <a:hlinkClick r:id="rId2"/>
              </a:rPr>
              <a:t>https://pub.dartlang.org/</a:t>
            </a: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505" y="1734533"/>
            <a:ext cx="7615810" cy="47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0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First application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cap="none" dirty="0" err="1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Stateful</a:t>
            </a: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vs Stateless Widget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Stateless widgets are immutable, meaning that their properties can’t change.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cap="none" dirty="0" err="1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Stateful</a:t>
            </a: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widgets maintain state that might change during lifetime of the widget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384" y="2878122"/>
            <a:ext cx="60325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First application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Demo </a:t>
            </a:r>
            <a:r>
              <a:rPr lang="en-US" cap="none" dirty="0" err="1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Listview</a:t>
            </a: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083" y="1626570"/>
            <a:ext cx="3188878" cy="5059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242" y="1626569"/>
            <a:ext cx="3046026" cy="505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9600" dirty="0" smtClean="0"/>
              <a:t>Q&amp;A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91851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smtClean="0"/>
              <a:t>Agenda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Overview flutter.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Setup environment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First application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Q&amp;A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43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Overview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Flutter is an open-source Mobile Application development framework created by Google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Use Dart language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github.com/flutter/flutter</a:t>
            </a:r>
            <a:endParaRPr lang="en-US" dirty="0" smtClean="0"/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Why Dart?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Dart is AOT (Ahead Of Time) compiled to fast </a:t>
            </a:r>
            <a:r>
              <a:rPr lang="en-US" dirty="0">
                <a:hlinkClick r:id="rId3"/>
              </a:rPr>
              <a:t>https://en.wikipedia.org/wiki/Ahead-of-time_compilation</a:t>
            </a: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Dart can be also JIT (Just In Time) compiled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en.wikipedia.org/wiki/Just-in-time_compilation</a:t>
            </a:r>
            <a:endParaRPr lang="en-US" dirty="0" smtClean="0"/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Dart makes it easier to create smooth animations and transitions that run at 60fps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Dart allows Flutter to avoid the need for a separate declarative layout language like XML or separate visual interface builders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www.dartlang.org/guides/language</a:t>
            </a: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5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Overview - SDK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Native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039" y="1735380"/>
            <a:ext cx="9353296" cy="476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0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Overview - SDK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Cross-Platform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93" y="1857080"/>
            <a:ext cx="9148503" cy="454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Overview - SDK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Flutter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14" y="1640264"/>
            <a:ext cx="9200562" cy="458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8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Overview - SDK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cap="none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Platforms </a:t>
            </a: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Channel?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You can have the platform handle somethings and Flutter handle others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Ex: Push Notification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documentation.onesignal.com/v5.0/docs/flutter-sdk-setup</a:t>
            </a:r>
            <a:endParaRPr lang="en-US" dirty="0" smtClean="0"/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Or </a:t>
            </a:r>
            <a:r>
              <a:rPr lang="en-US" dirty="0">
                <a:hlinkClick r:id="rId3"/>
              </a:rPr>
              <a:t>https://medium.com/flutterpub/enabling-firebase-cloud-messaging-push-notifications-with-flutter-39b08f2ed723</a:t>
            </a: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27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Overview - system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47" y="1215957"/>
            <a:ext cx="10540419" cy="547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8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Overview - system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Flutter doesn’t have native controls or component. Flutter only has Widgets.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Flutter draws UI output on a </a:t>
            </a:r>
            <a:r>
              <a:rPr lang="en-US" cap="none" dirty="0" err="1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Skia</a:t>
            </a: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Canvas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en.wikipedia.org/wiki/Skia_Graphics_Engine</a:t>
            </a:r>
            <a:endParaRPr lang="en-US" dirty="0" smtClean="0"/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Flutter works more like a game engine and uses GPU for most of the work.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33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4611</TotalTime>
  <Words>292</Words>
  <Application>Microsoft Macintosh PowerPoint</Application>
  <PresentationFormat>Widescreen</PresentationFormat>
  <Paragraphs>81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Tw Cen MT</vt:lpstr>
      <vt:lpstr>Arial</vt:lpstr>
      <vt:lpstr>Droplet</vt:lpstr>
      <vt:lpstr>R&amp;D Flutter </vt:lpstr>
      <vt:lpstr>Agenda</vt:lpstr>
      <vt:lpstr>Overview  </vt:lpstr>
      <vt:lpstr>Overview - SDK  </vt:lpstr>
      <vt:lpstr>Overview - SDK  </vt:lpstr>
      <vt:lpstr>Overview - SDK  </vt:lpstr>
      <vt:lpstr>Overview - SDK  </vt:lpstr>
      <vt:lpstr>Overview - system  </vt:lpstr>
      <vt:lpstr>Overview - system  </vt:lpstr>
      <vt:lpstr>Setup environment  </vt:lpstr>
      <vt:lpstr>Setup environment  </vt:lpstr>
      <vt:lpstr>First application  </vt:lpstr>
      <vt:lpstr>First application  </vt:lpstr>
      <vt:lpstr>First application  </vt:lpstr>
      <vt:lpstr>First application  </vt:lpstr>
      <vt:lpstr>First application  </vt:lpstr>
      <vt:lpstr>First application  </vt:lpstr>
      <vt:lpstr>First application  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BoiSim DeMO AppliCation</dc:title>
  <dc:creator>NguyenTa Tran</dc:creator>
  <cp:lastModifiedBy>BaTan Nguyen</cp:lastModifiedBy>
  <cp:revision>61</cp:revision>
  <dcterms:created xsi:type="dcterms:W3CDTF">2018-12-18T11:03:55Z</dcterms:created>
  <dcterms:modified xsi:type="dcterms:W3CDTF">2019-03-22T06:46:43Z</dcterms:modified>
</cp:coreProperties>
</file>